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1BDE-8D70-496C-B988-417BE40004F7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43AA1-A764-4370-8D71-0ACD203E39E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Część pisemna nowa podstawa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116632"/>
            <a:ext cx="807561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/>
              <a:t>Rozpoczęcie </a:t>
            </a:r>
            <a:r>
              <a:rPr lang="pl-PL" sz="3200" dirty="0" smtClean="0"/>
              <a:t>części pisemnej egzaminu</a:t>
            </a:r>
            <a:endParaRPr lang="pl-PL" sz="3200" dirty="0"/>
          </a:p>
        </p:txBody>
      </p:sp>
      <p:sp>
        <p:nvSpPr>
          <p:cNvPr id="12" name="Pięciokąt 11"/>
          <p:cNvSpPr/>
          <p:nvPr/>
        </p:nvSpPr>
        <p:spPr>
          <a:xfrm>
            <a:off x="498972" y="1305142"/>
            <a:ext cx="1980000" cy="936104"/>
          </a:xfrm>
          <a:prstGeom prst="homePlate">
            <a:avLst>
              <a:gd name="adj" fmla="val 271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/>
              <a:t>Około </a:t>
            </a:r>
          </a:p>
          <a:p>
            <a:pPr algn="ctr">
              <a:defRPr/>
            </a:pPr>
            <a:r>
              <a:rPr lang="pl-PL" sz="1600" dirty="0"/>
              <a:t>45 min przed wyznaczoną na egzamin godziną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2511094" y="1261446"/>
            <a:ext cx="6404306" cy="1106520"/>
          </a:xfrm>
          <a:prstGeom prst="roundRect">
            <a:avLst/>
          </a:prstGeom>
          <a:solidFill>
            <a:srgbClr val="C9D4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Przekazanie PZN dokumentacji</a:t>
            </a:r>
          </a:p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Sprawdzenie dokumentu tożsamości i upoważnienia obserwatora </a:t>
            </a:r>
          </a:p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Ewentualne uzupełnienie składów ZN</a:t>
            </a:r>
          </a:p>
        </p:txBody>
      </p:sp>
      <p:sp>
        <p:nvSpPr>
          <p:cNvPr id="18" name="Pięciokąt 17"/>
          <p:cNvSpPr/>
          <p:nvPr/>
        </p:nvSpPr>
        <p:spPr>
          <a:xfrm>
            <a:off x="498972" y="2613323"/>
            <a:ext cx="1980000" cy="936104"/>
          </a:xfrm>
          <a:prstGeom prst="homePlate">
            <a:avLst>
              <a:gd name="adj" fmla="val 271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/>
              <a:t>Około </a:t>
            </a:r>
          </a:p>
          <a:p>
            <a:pPr algn="ctr">
              <a:defRPr/>
            </a:pPr>
            <a:r>
              <a:rPr lang="pl-PL" sz="1600" dirty="0"/>
              <a:t>20 min wyznaczoną na egzamin godziną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2511094" y="2576210"/>
            <a:ext cx="6404306" cy="1093381"/>
          </a:xfrm>
          <a:prstGeom prst="roundRect">
            <a:avLst/>
          </a:prstGeom>
          <a:solidFill>
            <a:srgbClr val="C9D4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Wpuszczanie zdających do </a:t>
            </a:r>
            <a:r>
              <a:rPr lang="pl-PL" sz="1700" dirty="0" err="1">
                <a:solidFill>
                  <a:srgbClr val="002060"/>
                </a:solidFill>
              </a:rPr>
              <a:t>sal</a:t>
            </a:r>
            <a:r>
              <a:rPr lang="pl-PL" sz="1700" dirty="0">
                <a:solidFill>
                  <a:srgbClr val="002060"/>
                </a:solidFill>
              </a:rPr>
              <a:t> (sprawdzenie </a:t>
            </a:r>
            <a:r>
              <a:rPr lang="pl-PL" sz="1700" dirty="0" smtClean="0">
                <a:solidFill>
                  <a:srgbClr val="002060"/>
                </a:solidFill>
              </a:rPr>
              <a:t>tożsamości i </a:t>
            </a:r>
            <a:r>
              <a:rPr lang="pl-PL" sz="1700" dirty="0">
                <a:solidFill>
                  <a:srgbClr val="002060"/>
                </a:solidFill>
              </a:rPr>
              <a:t>odnotowanie obecności)</a:t>
            </a:r>
          </a:p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Przekazanie kart odpowiedzi i arkuszy egzaminacyjnych do </a:t>
            </a:r>
            <a:r>
              <a:rPr lang="pl-PL" sz="1700" dirty="0" err="1">
                <a:solidFill>
                  <a:srgbClr val="002060"/>
                </a:solidFill>
              </a:rPr>
              <a:t>sal</a:t>
            </a:r>
            <a:endParaRPr lang="pl-PL" sz="1700" dirty="0">
              <a:solidFill>
                <a:srgbClr val="002060"/>
              </a:solidFill>
            </a:endParaRPr>
          </a:p>
        </p:txBody>
      </p:sp>
      <p:sp>
        <p:nvSpPr>
          <p:cNvPr id="20" name="Pięciokąt 19"/>
          <p:cNvSpPr/>
          <p:nvPr/>
        </p:nvSpPr>
        <p:spPr>
          <a:xfrm>
            <a:off x="498972" y="4016615"/>
            <a:ext cx="1980000" cy="936104"/>
          </a:xfrm>
          <a:prstGeom prst="homePlate">
            <a:avLst>
              <a:gd name="adj" fmla="val 271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rgbClr val="FFFF00"/>
                </a:solidFill>
              </a:rPr>
              <a:t>Wyznaczona</a:t>
            </a:r>
          </a:p>
          <a:p>
            <a:pPr algn="ctr">
              <a:defRPr/>
            </a:pPr>
            <a:r>
              <a:rPr lang="pl-PL" sz="1600" b="1" dirty="0">
                <a:solidFill>
                  <a:srgbClr val="FFFF00"/>
                </a:solidFill>
              </a:rPr>
              <a:t>godzina</a:t>
            </a:r>
          </a:p>
        </p:txBody>
      </p:sp>
      <p:sp>
        <p:nvSpPr>
          <p:cNvPr id="21" name="Pięciokąt 20"/>
          <p:cNvSpPr/>
          <p:nvPr/>
        </p:nvSpPr>
        <p:spPr>
          <a:xfrm>
            <a:off x="498972" y="5459576"/>
            <a:ext cx="1980000" cy="936104"/>
          </a:xfrm>
          <a:prstGeom prst="homePlate">
            <a:avLst>
              <a:gd name="adj" fmla="val 271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/>
              <a:t>Około </a:t>
            </a:r>
            <a:r>
              <a:rPr lang="pl-PL" sz="1600" dirty="0" smtClean="0"/>
              <a:t>10 </a:t>
            </a:r>
            <a:r>
              <a:rPr lang="pl-PL" sz="1600" dirty="0"/>
              <a:t>min  po wyznaczonej godzinie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2511094" y="3781727"/>
            <a:ext cx="6404306" cy="1488144"/>
          </a:xfrm>
          <a:prstGeom prst="roundRect">
            <a:avLst/>
          </a:prstGeom>
          <a:solidFill>
            <a:srgbClr val="C9D4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700" b="1" dirty="0">
                <a:solidFill>
                  <a:srgbClr val="002060"/>
                </a:solidFill>
              </a:rPr>
              <a:t>Rozdanie kart odpowiedzi i arkuszy egzaminacyjnych zdającym</a:t>
            </a:r>
          </a:p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Sprawdzenie kompletności arkuszy egzaminacyjnych</a:t>
            </a:r>
          </a:p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Ewentualna wymiana </a:t>
            </a:r>
            <a:r>
              <a:rPr lang="pl-PL" sz="1700" dirty="0" smtClean="0">
                <a:solidFill>
                  <a:srgbClr val="002060"/>
                </a:solidFill>
              </a:rPr>
              <a:t>lub </a:t>
            </a:r>
            <a:r>
              <a:rPr lang="pl-PL" sz="1700" dirty="0">
                <a:solidFill>
                  <a:srgbClr val="002060"/>
                </a:solidFill>
              </a:rPr>
              <a:t>za zgodą dyr. OKE powielenie arkuszy</a:t>
            </a:r>
          </a:p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Zapoznanie się zdających z instrukcją i naklejenie naklejek z nr PESEL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2511094" y="5422463"/>
            <a:ext cx="6404306" cy="1052949"/>
          </a:xfrm>
          <a:prstGeom prst="roundRect">
            <a:avLst/>
          </a:prstGeom>
          <a:solidFill>
            <a:srgbClr val="C9D4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700" dirty="0">
                <a:solidFill>
                  <a:srgbClr val="002060"/>
                </a:solidFill>
              </a:rPr>
              <a:t>Zapisanie w widocznym miejscu godziny rozpoczęcia i zakończenia egzaminu </a:t>
            </a:r>
          </a:p>
        </p:txBody>
      </p:sp>
      <p:sp>
        <p:nvSpPr>
          <p:cNvPr id="11" name="Strzałka zakrzywiona w prawo 10"/>
          <p:cNvSpPr/>
          <p:nvPr/>
        </p:nvSpPr>
        <p:spPr>
          <a:xfrm>
            <a:off x="179512" y="1773982"/>
            <a:ext cx="287338" cy="12239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 zakrzywiona w prawo 12"/>
          <p:cNvSpPr/>
          <p:nvPr/>
        </p:nvSpPr>
        <p:spPr>
          <a:xfrm>
            <a:off x="179512" y="3191619"/>
            <a:ext cx="287338" cy="12239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trzałka zakrzywiona w prawo 13"/>
          <p:cNvSpPr/>
          <p:nvPr/>
        </p:nvSpPr>
        <p:spPr>
          <a:xfrm>
            <a:off x="179512" y="4618782"/>
            <a:ext cx="287338" cy="12239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CC9F7-DB95-4C23-9755-48D093E33067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341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96850" y="584200"/>
            <a:ext cx="8496300" cy="793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Osoby uprawnione do przebywania w sali podczas etapu/części pisemnej egzaminu zawodowego</a:t>
            </a:r>
            <a:endParaRPr lang="pl-PL" dirty="0"/>
          </a:p>
        </p:txBody>
      </p:sp>
      <p:sp>
        <p:nvSpPr>
          <p:cNvPr id="4" name="Chmurka 3"/>
          <p:cNvSpPr/>
          <p:nvPr/>
        </p:nvSpPr>
        <p:spPr>
          <a:xfrm>
            <a:off x="514350" y="1617663"/>
            <a:ext cx="8086725" cy="48244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5" name="Grupa 12"/>
          <p:cNvGrpSpPr>
            <a:grpSpLocks/>
          </p:cNvGrpSpPr>
          <p:nvPr/>
        </p:nvGrpSpPr>
        <p:grpSpPr bwMode="auto">
          <a:xfrm>
            <a:off x="2628900" y="1841500"/>
            <a:ext cx="2165350" cy="1835150"/>
            <a:chOff x="1068898" y="1802541"/>
            <a:chExt cx="2165949" cy="1835217"/>
          </a:xfrm>
        </p:grpSpPr>
        <p:pic>
          <p:nvPicPr>
            <p:cNvPr id="34842" name="Picture 3" descr="D:\@Passport_Gosia\Szkolenia\Rysunki\Ludziki\dwa_ludziki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7716" y="1802541"/>
              <a:ext cx="12065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pole tekstowe 6"/>
            <p:cNvSpPr txBox="1"/>
            <p:nvPr/>
          </p:nvSpPr>
          <p:spPr>
            <a:xfrm>
              <a:off x="1068898" y="2807466"/>
              <a:ext cx="2165949" cy="8302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l-PL" sz="1600" dirty="0">
                  <a:solidFill>
                    <a:srgbClr val="07345D"/>
                  </a:solidFill>
                  <a:latin typeface="+mj-lt"/>
                </a:rPr>
                <a:t>Osoby wchodzące </a:t>
              </a:r>
              <a:br>
                <a:rPr lang="pl-PL" sz="1600" dirty="0">
                  <a:solidFill>
                    <a:srgbClr val="07345D"/>
                  </a:solidFill>
                  <a:latin typeface="+mj-lt"/>
                </a:rPr>
              </a:br>
              <a:r>
                <a:rPr lang="pl-PL" sz="1600" dirty="0">
                  <a:solidFill>
                    <a:srgbClr val="07345D"/>
                  </a:solidFill>
                  <a:latin typeface="+mj-lt"/>
                </a:rPr>
                <a:t>w skład ZN zatrudnione w szkole/placówce</a:t>
              </a:r>
            </a:p>
          </p:txBody>
        </p:sp>
      </p:grpSp>
      <p:grpSp>
        <p:nvGrpSpPr>
          <p:cNvPr id="6" name="Grupa 15"/>
          <p:cNvGrpSpPr>
            <a:grpSpLocks/>
          </p:cNvGrpSpPr>
          <p:nvPr/>
        </p:nvGrpSpPr>
        <p:grpSpPr bwMode="auto">
          <a:xfrm>
            <a:off x="6170306" y="3604367"/>
            <a:ext cx="1495425" cy="1195387"/>
            <a:chOff x="5320145" y="1504489"/>
            <a:chExt cx="1496291" cy="1194877"/>
          </a:xfrm>
        </p:grpSpPr>
        <p:pic>
          <p:nvPicPr>
            <p:cNvPr id="34840" name="Picture 2" descr="E:\@Passport_Gosia\Konferencje\Prezentacje\Zima 2014\Rysunki gotowe\obserwato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595" y="1504489"/>
              <a:ext cx="987425" cy="944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pole tekstowe 17"/>
            <p:cNvSpPr txBox="1"/>
            <p:nvPr/>
          </p:nvSpPr>
          <p:spPr>
            <a:xfrm>
              <a:off x="5320145" y="2361373"/>
              <a:ext cx="1496291" cy="3379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l-PL" sz="1600" dirty="0">
                  <a:solidFill>
                    <a:srgbClr val="0B936C"/>
                  </a:solidFill>
                  <a:latin typeface="+mj-lt"/>
                </a:rPr>
                <a:t>Obserwator</a:t>
              </a:r>
            </a:p>
          </p:txBody>
        </p:sp>
      </p:grpSp>
      <p:pic>
        <p:nvPicPr>
          <p:cNvPr id="34822" name="Picture 10" descr="D:\@Passport_Gosia\Szkolenia\Rysunki\Ludziki\jeden_ludzik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767013"/>
            <a:ext cx="4572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4814888" y="2268538"/>
            <a:ext cx="42211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600" dirty="0">
                <a:solidFill>
                  <a:srgbClr val="002060"/>
                </a:solidFill>
                <a:latin typeface="+mj-lt"/>
              </a:rPr>
              <a:t>Osoba z zewnątrz:</a:t>
            </a:r>
          </a:p>
          <a:p>
            <a:pPr marL="182563" indent="-182563">
              <a:buFont typeface="Wingdings" pitchFamily="2" charset="2"/>
              <a:buChar char="§"/>
              <a:defRPr/>
            </a:pPr>
            <a:r>
              <a:rPr lang="pl-PL" sz="1600" dirty="0" smtClean="0">
                <a:solidFill>
                  <a:srgbClr val="07345D"/>
                </a:solidFill>
                <a:latin typeface="+mj-lt"/>
              </a:rPr>
              <a:t>nauczyciele </a:t>
            </a:r>
            <a:r>
              <a:rPr lang="pl-PL" sz="1600" dirty="0">
                <a:solidFill>
                  <a:srgbClr val="07345D"/>
                </a:solidFill>
                <a:latin typeface="+mj-lt"/>
              </a:rPr>
              <a:t>zatrudnieni </a:t>
            </a:r>
            <a:br>
              <a:rPr lang="pl-PL" sz="1600" dirty="0">
                <a:solidFill>
                  <a:srgbClr val="07345D"/>
                </a:solidFill>
                <a:latin typeface="+mj-lt"/>
              </a:rPr>
            </a:br>
            <a:r>
              <a:rPr lang="pl-PL" sz="1600" dirty="0">
                <a:solidFill>
                  <a:srgbClr val="07345D"/>
                </a:solidFill>
                <a:latin typeface="+mj-lt"/>
              </a:rPr>
              <a:t>w innej szkole – członkowie ZN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3654425" y="5916613"/>
            <a:ext cx="208280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dirty="0">
                <a:solidFill>
                  <a:srgbClr val="0B936C"/>
                </a:solidFill>
                <a:latin typeface="+mj-lt"/>
              </a:rPr>
              <a:t>Zdający </a:t>
            </a:r>
          </a:p>
        </p:txBody>
      </p:sp>
      <p:grpSp>
        <p:nvGrpSpPr>
          <p:cNvPr id="9" name="Grupa 30"/>
          <p:cNvGrpSpPr>
            <a:grpSpLocks/>
          </p:cNvGrpSpPr>
          <p:nvPr/>
        </p:nvGrpSpPr>
        <p:grpSpPr bwMode="auto">
          <a:xfrm>
            <a:off x="3606800" y="3817938"/>
            <a:ext cx="1992313" cy="2062162"/>
            <a:chOff x="3347389" y="3535243"/>
            <a:chExt cx="1991946" cy="2061502"/>
          </a:xfrm>
        </p:grpSpPr>
        <p:pic>
          <p:nvPicPr>
            <p:cNvPr id="34833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457" y="3535243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4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354" y="3637758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5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262" y="4516745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6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071" y="4024054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7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1835" y="4485214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8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389" y="3535244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9" name="Picture 6" descr="D:\@Passport_Gosia\Sesja_2014\2014_EK_2\T_masazysta\rysunki\ręka nie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9931" y="4232966"/>
              <a:ext cx="5475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upa 26"/>
          <p:cNvGrpSpPr>
            <a:grpSpLocks/>
          </p:cNvGrpSpPr>
          <p:nvPr/>
        </p:nvGrpSpPr>
        <p:grpSpPr bwMode="auto">
          <a:xfrm>
            <a:off x="723900" y="3224213"/>
            <a:ext cx="1905000" cy="2027237"/>
            <a:chOff x="811009" y="3529755"/>
            <a:chExt cx="1619884" cy="1698765"/>
          </a:xfrm>
        </p:grpSpPr>
        <p:sp>
          <p:nvSpPr>
            <p:cNvPr id="19" name="pole tekstowe 18"/>
            <p:cNvSpPr txBox="1"/>
            <p:nvPr/>
          </p:nvSpPr>
          <p:spPr>
            <a:xfrm>
              <a:off x="811009" y="3529755"/>
              <a:ext cx="1619884" cy="6970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l-PL" sz="1600" dirty="0">
                  <a:solidFill>
                    <a:srgbClr val="0B936C"/>
                  </a:solidFill>
                  <a:latin typeface="+mj-lt"/>
                </a:rPr>
                <a:t>Dyrektor szkoły/placówki lub powołany zastępca</a:t>
              </a:r>
            </a:p>
          </p:txBody>
        </p:sp>
        <p:pic>
          <p:nvPicPr>
            <p:cNvPr id="34832" name="Picture 2" descr="D:\@Passport_Gosia\Szkolenia\Rysunki\Rysunki gotowe_jesien_2013\Stary-nowy\nowy bez teczki właściwy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5329" y="4148520"/>
              <a:ext cx="763373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CC9F7-DB95-4C23-9755-48D093E33067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4008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@Passport_Gosia\Konferencje\Prezentacje\Wiosna_2014\Rysunki\egz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8425" y="3016250"/>
            <a:ext cx="25209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1540" y="675481"/>
            <a:ext cx="7785100" cy="16494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Pakowanie kart odpowiedzi po zakończeniu etapu/części pisemnej egzaminu</a:t>
            </a:r>
            <a:endParaRPr lang="pl-PL" dirty="0"/>
          </a:p>
        </p:txBody>
      </p:sp>
      <p:grpSp>
        <p:nvGrpSpPr>
          <p:cNvPr id="4" name="Grupa 24"/>
          <p:cNvGrpSpPr>
            <a:grpSpLocks/>
          </p:cNvGrpSpPr>
          <p:nvPr/>
        </p:nvGrpSpPr>
        <p:grpSpPr bwMode="auto">
          <a:xfrm>
            <a:off x="4595813" y="2698750"/>
            <a:ext cx="3267075" cy="2459038"/>
            <a:chOff x="4595541" y="2047330"/>
            <a:chExt cx="3267855" cy="2458384"/>
          </a:xfrm>
        </p:grpSpPr>
        <p:pic>
          <p:nvPicPr>
            <p:cNvPr id="37925" name="Picture 2" descr="C:\Users\mbednarek\Desktop\Szkolenie PZNC\Rys\koperta bezp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91"/>
            <a:stretch>
              <a:fillRect/>
            </a:stretch>
          </p:blipFill>
          <p:spPr bwMode="auto">
            <a:xfrm>
              <a:off x="4595541" y="2047330"/>
              <a:ext cx="3267855" cy="2458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upa 20"/>
            <p:cNvGrpSpPr>
              <a:grpSpLocks/>
            </p:cNvGrpSpPr>
            <p:nvPr/>
          </p:nvGrpSpPr>
          <p:grpSpPr bwMode="auto">
            <a:xfrm>
              <a:off x="5250966" y="2286000"/>
              <a:ext cx="2270296" cy="1931830"/>
              <a:chOff x="4499992" y="1412775"/>
              <a:chExt cx="4398523" cy="2023106"/>
            </a:xfrm>
          </p:grpSpPr>
          <p:sp>
            <p:nvSpPr>
              <p:cNvPr id="7" name="Prostokąt 6"/>
              <p:cNvSpPr/>
              <p:nvPr/>
            </p:nvSpPr>
            <p:spPr>
              <a:xfrm>
                <a:off x="4500705" y="1412138"/>
                <a:ext cx="4399242" cy="20243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l-PL"/>
              </a:p>
            </p:txBody>
          </p:sp>
          <p:sp>
            <p:nvSpPr>
              <p:cNvPr id="8" name="Prostokąt 7"/>
              <p:cNvSpPr/>
              <p:nvPr/>
            </p:nvSpPr>
            <p:spPr>
              <a:xfrm>
                <a:off x="6014290" y="2204944"/>
                <a:ext cx="2448809" cy="576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l-PL"/>
              </a:p>
            </p:txBody>
          </p:sp>
        </p:grpSp>
      </p:grpSp>
      <p:sp>
        <p:nvSpPr>
          <p:cNvPr id="11" name="Trójkąt prostokątny 10"/>
          <p:cNvSpPr/>
          <p:nvPr/>
        </p:nvSpPr>
        <p:spPr>
          <a:xfrm flipH="1" flipV="1">
            <a:off x="7405688" y="2735263"/>
            <a:ext cx="374650" cy="47942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7894" name="Picture 2" descr="D:\@Passport_Gosia\Konferencje\Prezentacje\Wiosna_2014\Rysunki\02040153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792" b="28235"/>
          <a:stretch>
            <a:fillRect/>
          </a:stretch>
        </p:blipFill>
        <p:spPr bwMode="auto">
          <a:xfrm rot="979222">
            <a:off x="7907338" y="3214688"/>
            <a:ext cx="86201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ole tekstowe 21"/>
          <p:cNvSpPr txBox="1"/>
          <p:nvPr/>
        </p:nvSpPr>
        <p:spPr>
          <a:xfrm>
            <a:off x="5248275" y="2982913"/>
            <a:ext cx="23241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600" dirty="0">
                <a:latin typeface="+mj-lt"/>
              </a:rPr>
              <a:t>EGZAMIN POTWIERDZAJACY KWALIFIKACJE ZAWODOWE</a:t>
            </a:r>
          </a:p>
          <a:p>
            <a:pPr algn="ctr">
              <a:defRPr/>
            </a:pPr>
            <a:r>
              <a:rPr lang="pl-PL" sz="600" dirty="0">
                <a:latin typeface="+mj-lt"/>
              </a:rPr>
              <a:t>Czerwiec 2014</a:t>
            </a:r>
          </a:p>
          <a:p>
            <a:pPr algn="ctr">
              <a:defRPr/>
            </a:pPr>
            <a:r>
              <a:rPr lang="pl-PL" sz="600" dirty="0">
                <a:latin typeface="+mj-lt"/>
              </a:rPr>
              <a:t>Etap pisemny</a:t>
            </a:r>
          </a:p>
          <a:p>
            <a:pPr algn="ctr">
              <a:defRPr/>
            </a:pPr>
            <a:r>
              <a:rPr lang="pl-PL" sz="600" dirty="0">
                <a:latin typeface="+mj-lt"/>
              </a:rPr>
              <a:t>KARTY ODPOWIEDZI</a:t>
            </a:r>
          </a:p>
          <a:p>
            <a:pPr>
              <a:defRPr/>
            </a:pPr>
            <a:r>
              <a:rPr lang="pl-PL" sz="600" dirty="0">
                <a:latin typeface="+mj-lt"/>
              </a:rPr>
              <a:t>Kod ośrodka egzaminacyjnego</a:t>
            </a:r>
          </a:p>
          <a:p>
            <a:pPr>
              <a:defRPr/>
            </a:pPr>
            <a:r>
              <a:rPr lang="pl-PL" sz="600" dirty="0">
                <a:latin typeface="+mj-lt"/>
              </a:rPr>
              <a:t>Nazwa i adres szkoły</a:t>
            </a:r>
          </a:p>
          <a:p>
            <a:pPr>
              <a:defRPr/>
            </a:pPr>
            <a:r>
              <a:rPr lang="pl-PL" sz="600" dirty="0">
                <a:latin typeface="+mj-lt"/>
              </a:rPr>
              <a:t>Data </a:t>
            </a:r>
          </a:p>
          <a:p>
            <a:pPr>
              <a:defRPr/>
            </a:pPr>
            <a:endParaRPr lang="pl-PL" sz="600" dirty="0">
              <a:latin typeface="+mj-lt"/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5259388" y="3678238"/>
          <a:ext cx="2243137" cy="115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76"/>
                <a:gridCol w="1043218"/>
                <a:gridCol w="656843"/>
              </a:tblGrid>
              <a:tr h="304588">
                <a:tc>
                  <a:txBody>
                    <a:bodyPr/>
                    <a:lstStyle/>
                    <a:p>
                      <a:r>
                        <a:rPr lang="pl-PL" sz="7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Symbol</a:t>
                      </a:r>
                      <a:r>
                        <a:rPr lang="pl-PL" sz="7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zawodu</a:t>
                      </a:r>
                      <a:endParaRPr lang="pl-PL" sz="7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7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Nazwa zawodu</a:t>
                      </a:r>
                      <a:endParaRPr lang="pl-PL" sz="7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7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Liczba kart odpowiedzi</a:t>
                      </a:r>
                      <a:endParaRPr lang="pl-PL" sz="7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175"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175"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175"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175"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645" marB="4564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 rot="19695217">
            <a:off x="2905125" y="3216275"/>
            <a:ext cx="435768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Zaklejać w obecności</a:t>
            </a:r>
            <a:br>
              <a:rPr lang="pl-PL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r>
              <a:rPr lang="pl-PL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co najmniej 2 zdających</a:t>
            </a:r>
          </a:p>
        </p:txBody>
      </p:sp>
      <p:pic>
        <p:nvPicPr>
          <p:cNvPr id="50" name="Picture 6" descr="D:\@Passport_Gosia\Sesja_2014\2014_EK_2\T_masazysta\rysunki\ręka nie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3275" y="3086100"/>
            <a:ext cx="5461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6" descr="D:\@Passport_Gosia\Sesja_2014\2014_EK_2\T_masazysta\rysunki\ręka nie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128963"/>
            <a:ext cx="5461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CC9F7-DB95-4C23-9755-48D093E33067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36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41545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6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163</Words>
  <Application>Microsoft Office PowerPoint</Application>
  <PresentationFormat>Pokaz na ekranie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Część pisemna nowa podstawa </vt:lpstr>
      <vt:lpstr>Rozpoczęcie części pisemnej egzaminu</vt:lpstr>
      <vt:lpstr>Osoby uprawnione do przebywania w sali podczas etapu/części pisemnej egzaminu zawodowego</vt:lpstr>
      <vt:lpstr>Pakowanie kart odpowiedzi po zakończeniu etapu/części pisemnej egzaminu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Część pisemna nowa podstawa </dc:title>
  <dc:creator>jolat</dc:creator>
  <cp:lastModifiedBy>jolat</cp:lastModifiedBy>
  <cp:revision>1</cp:revision>
  <dcterms:created xsi:type="dcterms:W3CDTF">2015-05-27T08:08:58Z</dcterms:created>
  <dcterms:modified xsi:type="dcterms:W3CDTF">2015-05-27T08:12:02Z</dcterms:modified>
</cp:coreProperties>
</file>